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2" autoAdjust="0"/>
    <p:restoredTop sz="94660"/>
  </p:normalViewPr>
  <p:slideViewPr>
    <p:cSldViewPr snapToGrid="0">
      <p:cViewPr varScale="1">
        <p:scale>
          <a:sx n="34" d="100"/>
          <a:sy n="34" d="100"/>
        </p:scale>
        <p:origin x="24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D3AFF3-3794-43B6-942B-383CF42327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A6712B5-1497-4979-BED7-B17EF9A12D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9B8C101-9616-4E0F-A856-F952D79A9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9B2A1-8BF7-47F6-9D1A-76F5A5A56DC3}" type="datetimeFigureOut">
              <a:rPr kumimoji="1" lang="ja-JP" altLang="en-US" smtClean="0"/>
              <a:t>2021/4/9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CE11CA9-E543-4AD7-8F3E-5AA1CD0B1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5CD356C-38B1-4ADD-A6F4-0833BDDD7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F7955-7329-49AC-84B4-2D262294DC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511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F425086-8AB9-4293-B47C-09C44EEA5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B665396-06D0-441A-8214-A812F3065D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6661A05-D3FD-4A8F-9771-A1F62F62F4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9B2A1-8BF7-47F6-9D1A-76F5A5A56DC3}" type="datetimeFigureOut">
              <a:rPr kumimoji="1" lang="ja-JP" altLang="en-US" smtClean="0"/>
              <a:t>2021/4/9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9FC1748-9B0A-41A6-A547-9DC43BCA1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6290EEB-AFF0-4224-B9F0-BA7725EB1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F7955-7329-49AC-84B4-2D262294DC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6460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60FF4D06-2DB7-44B2-B4BB-EE9FD08A96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592FA4E-3212-4028-8469-4115FF152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0689233-C136-45D8-97C9-E477EAFC6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9B2A1-8BF7-47F6-9D1A-76F5A5A56DC3}" type="datetimeFigureOut">
              <a:rPr kumimoji="1" lang="ja-JP" altLang="en-US" smtClean="0"/>
              <a:t>2021/4/9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08822C3-5825-491A-B249-EADBEE28D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DBBE05C-CD56-442D-8632-B57475DF9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F7955-7329-49AC-84B4-2D262294DC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1462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45A7A3-64B3-4CE9-AC3A-630F27CC60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AC6BFB0-DCE6-4CC5-A2FB-51F4588EAB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24F8318-C161-47FA-9030-CF588C1D7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9B2A1-8BF7-47F6-9D1A-76F5A5A56DC3}" type="datetimeFigureOut">
              <a:rPr kumimoji="1" lang="ja-JP" altLang="en-US" smtClean="0"/>
              <a:t>2021/4/9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A2E1BED-7506-49BD-A309-11AAB4680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DC4C2C3-F2D4-456B-B301-6E18FD1B9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F7955-7329-49AC-84B4-2D262294DC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5714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8EFDCFF-8918-4FE4-9E62-C2FE5A910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2311F47-B544-44F5-81BE-CA16D5E0A6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E6D27E7-B565-4DEF-B6B5-F07B1E71F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9B2A1-8BF7-47F6-9D1A-76F5A5A56DC3}" type="datetimeFigureOut">
              <a:rPr kumimoji="1" lang="ja-JP" altLang="en-US" smtClean="0"/>
              <a:t>2021/4/9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128C64A-07AF-45FC-87B0-B884AAA53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9525F49-CC6B-4D15-A266-B49E24451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F7955-7329-49AC-84B4-2D262294DC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4845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C4AD33-BB9F-4052-85BA-D2D8D963F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143CACC-4B06-4A2A-BD71-C4B5CB7537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79A0273-1415-462D-AF52-9B288C48D1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7606EDC-07F5-4E8F-AE0D-75B42F78F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9B2A1-8BF7-47F6-9D1A-76F5A5A56DC3}" type="datetimeFigureOut">
              <a:rPr kumimoji="1" lang="ja-JP" altLang="en-US" smtClean="0"/>
              <a:t>2021/4/9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40D8DE0-282A-4831-A79E-04F56CDBB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7AF0357-1678-4BC2-B1A9-8E31715BD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F7955-7329-49AC-84B4-2D262294DC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4962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17C75FF-7BB6-4AE5-80EE-3EFA92C2F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EBCDF68-7D2C-4D15-8AED-6C01EB8165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38E5445-45EF-4D83-B6F1-19D09621F7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AE036A8-B1C4-4280-8353-F3941E4C94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0B80389A-7571-4E5C-BA65-79E1BB2CB5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84DDF14-A56B-4EF6-829A-E1E0F1FBA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9B2A1-8BF7-47F6-9D1A-76F5A5A56DC3}" type="datetimeFigureOut">
              <a:rPr kumimoji="1" lang="ja-JP" altLang="en-US" smtClean="0"/>
              <a:t>2021/4/9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34125E0-A8BE-4633-98E1-ED7599307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F821215-A60D-4E87-9D24-6CC098C95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F7955-7329-49AC-84B4-2D262294DC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7614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96C2D5F-885A-4378-AEBD-456C7BB97A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1303769-1B6C-4ACF-98CF-B175C41EC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9B2A1-8BF7-47F6-9D1A-76F5A5A56DC3}" type="datetimeFigureOut">
              <a:rPr kumimoji="1" lang="ja-JP" altLang="en-US" smtClean="0"/>
              <a:t>2021/4/9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57F2E45-55C5-464F-867C-21624481B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5FD08DF-9F1C-4787-8515-A3BC7B842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F7955-7329-49AC-84B4-2D262294DC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4808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6FE63AE-FCA0-47E9-A056-82B4C90EC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9B2A1-8BF7-47F6-9D1A-76F5A5A56DC3}" type="datetimeFigureOut">
              <a:rPr kumimoji="1" lang="ja-JP" altLang="en-US" smtClean="0"/>
              <a:t>2021/4/9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82097FE-65AB-43B9-A1ED-2E1A058F3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B933DD8-B789-4F2A-AF7B-0E6BAA309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F7955-7329-49AC-84B4-2D262294DC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9289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4C6DE5C-117B-4747-A705-99C77BD1C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916C692-249D-4E9A-B3A0-4BABE7B7CF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7091AB2-346D-4646-B574-3213570EE9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855897F-5DA4-490A-BB05-32E9F973F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9B2A1-8BF7-47F6-9D1A-76F5A5A56DC3}" type="datetimeFigureOut">
              <a:rPr kumimoji="1" lang="ja-JP" altLang="en-US" smtClean="0"/>
              <a:t>2021/4/9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01E13F2-2DC1-45E8-9A6F-2E2C67FE5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7EFA078-A10F-4577-ACCF-7772BE163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F7955-7329-49AC-84B4-2D262294DC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7078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74C5C0-86F7-436C-A07B-054280A548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C5752B1-CA31-4536-99FB-E933711123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0256632-FF03-40B6-8989-9B66983180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1A1A1DE-B0B9-4F59-B222-3133B5CD3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9B2A1-8BF7-47F6-9D1A-76F5A5A56DC3}" type="datetimeFigureOut">
              <a:rPr kumimoji="1" lang="ja-JP" altLang="en-US" smtClean="0"/>
              <a:t>2021/4/9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DB7A58F-2A04-4EB0-B371-740334C92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8B63715-1358-4F5F-BDE4-0609F049B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F7955-7329-49AC-84B4-2D262294DC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6805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0E61985-4801-45A4-9281-D4DB9A25D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83BD865-2807-40A6-B274-C3510EF84F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E892375-3F19-4030-BE23-991C442640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9B2A1-8BF7-47F6-9D1A-76F5A5A56DC3}" type="datetimeFigureOut">
              <a:rPr kumimoji="1" lang="ja-JP" altLang="en-US" smtClean="0"/>
              <a:t>2021/4/9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1FE8535-8D63-4DEE-BD91-EB44B670BD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CF1211A-5C35-48C5-8FAC-6F32EDF676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F7955-7329-49AC-84B4-2D262294DC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3898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C536B2-BC0C-4572-A010-DC8A36C0C18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/>
              <a:t>目安箱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62E63B4-7DF3-484A-A907-21A55DDF307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/>
              <a:t>出力日：</a:t>
            </a:r>
            <a:r>
              <a:rPr lang="en-US" altLang="ja-JP" dirty="0"/>
              <a:t>${1-1}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2600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図 12" descr="手紙  中程度の精度で自動的に生成された説明">
            <a:extLst>
              <a:ext uri="{FF2B5EF4-FFF2-40B4-BE49-F238E27FC236}">
                <a16:creationId xmlns:a16="http://schemas.microsoft.com/office/drawing/2014/main" id="{2BDB436C-3EBD-47BD-99C9-8709EC93AE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4399" y="1750217"/>
            <a:ext cx="5153744" cy="4742658"/>
          </a:xfrm>
          <a:prstGeom prst="rect">
            <a:avLst/>
          </a:prstGeom>
        </p:spPr>
      </p:pic>
      <p:pic>
        <p:nvPicPr>
          <p:cNvPr id="12" name="図 11" descr="手紙  中程度の精度で自動的に生成された説明">
            <a:extLst>
              <a:ext uri="{FF2B5EF4-FFF2-40B4-BE49-F238E27FC236}">
                <a16:creationId xmlns:a16="http://schemas.microsoft.com/office/drawing/2014/main" id="{AF61A737-E5D6-4786-A6DB-167E04FE59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163" y="1750216"/>
            <a:ext cx="5153744" cy="4742657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6A3A61AF-1FB2-4F66-A9A5-EBCF2DEEF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967729"/>
          </a:xfrm>
        </p:spPr>
        <p:txBody>
          <a:bodyPr/>
          <a:lstStyle/>
          <a:p>
            <a:r>
              <a:rPr lang="en-US" altLang="ja-JP" dirty="0"/>
              <a:t>${1-2}</a:t>
            </a:r>
            <a:endParaRPr kumimoji="1" lang="ja-JP" altLang="en-US" dirty="0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F308CF9-8317-461D-BB13-963613FAD3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6612" y="1267523"/>
            <a:ext cx="5157787" cy="482694"/>
          </a:xfrm>
        </p:spPr>
        <p:txBody>
          <a:bodyPr/>
          <a:lstStyle/>
          <a:p>
            <a:r>
              <a:rPr kumimoji="1" lang="ja-JP" altLang="en-US" dirty="0"/>
              <a:t>投稿内容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DA3EA6A-70D2-41AE-9B91-130101C1DB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815548"/>
            <a:ext cx="5157787" cy="4374115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ja-JP" sz="2400" dirty="0"/>
              <a:t>${1-3}</a:t>
            </a:r>
            <a:endParaRPr kumimoji="1" lang="ja-JP" altLang="en-US" sz="2400" dirty="0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C16972D-7D30-4F03-8F49-245D4D4360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9024" y="1222151"/>
            <a:ext cx="5183188" cy="528066"/>
          </a:xfrm>
        </p:spPr>
        <p:txBody>
          <a:bodyPr/>
          <a:lstStyle/>
          <a:p>
            <a:r>
              <a:rPr kumimoji="1" lang="ja-JP" altLang="en-US" dirty="0"/>
              <a:t>回答内容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B3B5CD6-DD81-4B4E-8447-E07578D28A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815548"/>
            <a:ext cx="5183188" cy="4374115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ja-JP" sz="2400" dirty="0"/>
              <a:t>${1-4}</a:t>
            </a:r>
            <a:endParaRPr kumimoji="1" lang="ja-JP" altLang="en-US" sz="2400" dirty="0"/>
          </a:p>
        </p:txBody>
      </p:sp>
      <p:pic>
        <p:nvPicPr>
          <p:cNvPr id="10" name="グラフィックス 9" descr="花の小枝">
            <a:extLst>
              <a:ext uri="{FF2B5EF4-FFF2-40B4-BE49-F238E27FC236}">
                <a16:creationId xmlns:a16="http://schemas.microsoft.com/office/drawing/2014/main" id="{B7A683A4-93D8-49B1-AE37-F2A0AFE664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120069" y="4726983"/>
            <a:ext cx="2433233" cy="2433233"/>
          </a:xfrm>
          <a:prstGeom prst="rect">
            <a:avLst/>
          </a:prstGeom>
        </p:spPr>
      </p:pic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2351E6F9-3E31-4635-B0BA-AD7DDFE371F4}"/>
              </a:ext>
            </a:extLst>
          </p:cNvPr>
          <p:cNvSpPr/>
          <p:nvPr/>
        </p:nvSpPr>
        <p:spPr>
          <a:xfrm>
            <a:off x="9413801" y="156130"/>
            <a:ext cx="19447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/>
              <a:t>${{"repeatId":1}}</a:t>
            </a:r>
          </a:p>
        </p:txBody>
      </p:sp>
    </p:spTree>
    <p:extLst>
      <p:ext uri="{BB962C8B-B14F-4D97-AF65-F5344CB8AC3E}">
        <p14:creationId xmlns:p14="http://schemas.microsoft.com/office/powerpoint/2010/main" val="4861285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1" width="350" row="3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95DA50AF-B00A-4274-B421-C37A68ABCDB1}">
  <we:reference id="wa104381786" version="1.0.2.0" store="ja-JP" storeType="OMEX"/>
  <we:alternateReferences>
    <we:reference id="wa104381786" version="1.0.2.0" store="WA104381786" storeType="OMEX"/>
  </we:alternateReferences>
  <we:properties>
    <we:property name="Office.AutoShowTaskpaneWithDocument" value="true"/>
    <we:property name="opro.docutize.cid" value="&quot;CX6QUHFB8VAT8NR&quot;"/>
    <we:property name="opro.docutize.downloadFrom" value="&quot;tk2-ad5.oproarts.com&quot;"/>
    <we:property name="opro.docutize.lang" value="&quot;ja&quot;"/>
    <we:property name="opro.docutize.rootState" value="{&quot;docutizeAccessKey&quot;:null,&quot;lang&quot;:&quot;ja&quot;,&quot;useStream&quot;:&quot;false&quot;,&quot;usePixelSizeMode&quot;:&quot;v1.0&quot;,&quot;detailOutputMode&quot;:&quot;SAME_TAG&quot;,&quot;wordBandJudgeMode&quot;:&quot;MULTIPLE_LINES&quot;,&quot;wordRowCopyMode&quot;:&quot;v1.1&quot;,&quot;wordBrMode&quot;:&quot;paragraph&quot;,&quot;wordCrlfMode&quot;:&quot;line&quot;,&quot;imageNotFoundStr&quot;:&quot;n_a&quot;,&quot;tagUnmatch&quot;:&quot;not_do&quot;,&quot;otherSheetAddressFix&quot;:&quot;true&quot;,&quot;formulaFromTd&quot;:&quot;true&quot;,&quot;fieldAttrIn&quot;:&quot;ADDIN_SEQ&quot;,&quot;imageResize&quot;:&quot;true&quot;,&quot;separatorJoiner&quot;:&quot;,&quot;,&quot;separatorSandChar&quot;:&quot;\&quot;&quot;,&quot;textDatasetHeaderMode&quot;:&quot;DATA&quot;,&quot;readPassword&quot;:&quot;&quot;,&quot;writePassword&quot;:&quot;&quot;,&quot;repeatDefs&quot;:[{&quot;id&quot;:1,&quot;tableId&quot;:1,&quot;groupKeys&quot;:[],&quot;seq&quot;:1}],&quot;reports&quot;:[{&quot;reportName&quot;:&quot;&quot;,&quot;reportId&quot;:1,&quot;tables&quot;:[{&quot;type&quot;:&quot;page&quot;,&quot;objectType&quot;:&quot;&quot;,&quot;objectName&quot;:&quot;TextDataset1&quot;,&quot;tableId&quot;:1,&quot;fields&quot;:[{&quot;label&quot;:&quot;出力日&quot;,&quot;data&quot;:&quot;&quot;,&quot;itemType&quot;:&quot;&quot;,&quot;format&quot;:&quot;NNNNJJ年M月d日(B)&quot;,&quot;inputFormat&quot;:&quot;&quot;,&quot;excelNumberFormat&quot;:&quot;&quot;,&quot;outputFormatType&quot;:&quot;TEXT&quot;,&quot;dataType&quot;:&quot;item&quot;,&quot;tableId&quot;:1,&quot;fieldId&quot;:1,&quot;func&quot;:&quot;&quot;,&quot;type&quot;:&quot;D&quot;},{&quot;label&quot;:&quot;タイトル&quot;,&quot;data&quot;:&quot;&quot;,&quot;itemType&quot;:&quot;&quot;,&quot;format&quot;:&quot;&quot;,&quot;inputFormat&quot;:&quot;&quot;,&quot;excelNumberFormat&quot;:&quot;&quot;,&quot;outputFormatType&quot;:&quot;TEXT&quot;,&quot;dataType&quot;:&quot;item&quot;,&quot;tableId&quot;:1,&quot;fieldId&quot;:2,&quot;func&quot;:&quot;&quot;,&quot;type&quot;:&quot;S&quot;},{&quot;label&quot;:&quot;投稿内容&quot;,&quot;data&quot;:&quot;&quot;,&quot;itemType&quot;:&quot;&quot;,&quot;format&quot;:&quot;&quot;,&quot;inputFormat&quot;:&quot;&quot;,&quot;excelNumberFormat&quot;:&quot;&quot;,&quot;outputFormatType&quot;:&quot;TEXT&quot;,&quot;dataType&quot;:&quot;item&quot;,&quot;tableId&quot;:1,&quot;fieldId&quot;:3,&quot;func&quot;:&quot;&quot;,&quot;type&quot;:&quot;S&quot;},{&quot;label&quot;:&quot;回答内容&quot;,&quot;data&quot;:&quot;&quot;,&quot;itemType&quot;:&quot;&quot;,&quot;format&quot;:&quot;&quot;,&quot;inputFormat&quot;:&quot;&quot;,&quot;excelNumberFormat&quot;:&quot;&quot;,&quot;outputFormatType&quot;:&quot;TEXT&quot;,&quot;dataType&quot;:&quot;item&quot;,&quot;tableId&quot;:1,&quot;fieldId&quot;:4,&quot;func&quot;:&quot;&quot;,&quot;type&quot;:&quot;S&quot;}]}]}]}"/>
    <we:property name="opro.docutize.templateName" value="&quot;QAList&quot;"/>
    <we:property name="opro.docutize.tpid" value="&quot;arts49f300b2-bf75-4fa3-8600-029d6bb10d5d&quot;"/>
    <we:property name="opro.docutize.uid" value="&quot;V39QZNAE2VQS5W&quot;"/>
  </we:properties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30</Words>
  <Application>Microsoft Office PowerPoint</Application>
  <PresentationFormat>ワイド画面</PresentationFormat>
  <Paragraphs>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目安箱</vt:lpstr>
      <vt:lpstr>${1-2}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オプロ 菊地 貴之</dc:creator>
  <cp:lastModifiedBy>オプロ 田中 花奈</cp:lastModifiedBy>
  <cp:revision>11</cp:revision>
  <dcterms:created xsi:type="dcterms:W3CDTF">2021-02-17T06:51:23Z</dcterms:created>
  <dcterms:modified xsi:type="dcterms:W3CDTF">2021-04-09T05:46:09Z</dcterms:modified>
</cp:coreProperties>
</file>