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929F9F4-4A8F-4326-A1B4-22849713DDAB}" styleName="濃色スタイル 1 - アクセント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494" autoAdjust="0"/>
    <p:restoredTop sz="94216" autoAdjust="0"/>
  </p:normalViewPr>
  <p:slideViewPr>
    <p:cSldViewPr snapToGrid="0">
      <p:cViewPr varScale="1">
        <p:scale>
          <a:sx n="68" d="100"/>
          <a:sy n="68" d="100"/>
        </p:scale>
        <p:origin x="66" y="22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8720C-D049-4168-9B37-825B2266FD86}" type="datetimeFigureOut">
              <a:rPr kumimoji="1" lang="ja-JP" altLang="en-US" smtClean="0"/>
              <a:t>2021/3/29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D8A62-38C2-4898-B131-62B2AEE31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220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09BAD8-CCDE-42FF-BBF1-77AE8B8D59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1F77089-66F4-4051-8F45-D09C13D6F7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D6BCCA-B32E-44BD-ADBC-DF118929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D7F94B-3794-4B4A-81E3-F95F21868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CB5564-C7F0-4171-AA2C-5FAEAF1F5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38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618D37-6D48-46B5-AE65-56FAEDB39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C49B1F-3DE8-4D31-A5BE-D017224FC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DA7EB0-67F1-43D1-B643-A6B6D5D6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7B0C57-5A7E-45DC-94AB-80E1D3158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9D03A1-E0EE-4C4F-A952-39DC51747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32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82B92BD-8C3A-4859-B287-459C919139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8EBF65-B0E0-460E-ACE8-4BB14EAB3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75A05D-12AA-46EC-820E-07A883277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59CC81-8A2B-411C-970B-F6F1BB36B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01A78C-39F5-47F8-B101-93776E05D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7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1EB2AC-1742-4FFA-AC56-97250DBBE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828062-6F45-4892-AB55-69EC12C68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F26CB0-71B2-4B07-B684-990A2EE0B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88E001-A3CF-49D2-987B-5138C963A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B46729-7666-4C8C-85B3-67DA2863C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681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03ACD8-F97F-4FBD-9779-EA59D8E2B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18ED6E7-2B82-4216-AE00-52DDC0EBC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DEF924-5737-4FB0-B476-6D4CC940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59F224-459E-48C4-A673-0C88B9481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A03361-C270-4A32-B91C-04476DB18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712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23145-439E-41FB-A99A-ABB1AA63C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6BB299-839A-444B-A24F-A7DE244C29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80FA4DF-E7FD-462D-8638-520FD7871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D8D363-1CFC-4FFB-95FC-CB5DE4812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DAE275-BB69-478D-908C-C0F516666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977F63-72D1-4875-8854-6872E1D5A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168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1A83A3-E140-4542-8012-94E077819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CE8BF0-E0F0-4078-A6D0-DF0D60E49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D8B5D4B-D393-4FA3-8174-944E4E134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9455EAD-6202-4159-A761-D1933DF4E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66B7179-F5AB-4836-82EA-AEAA508BE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43BAB6A-1852-499D-9E7D-0891F653E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D7BC170-6BBE-4F31-BCBE-82F69E133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DE5096B-6B3A-4A44-8728-697B9463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54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3282E9-358F-4364-AD7F-6D91B1489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1EFD2D2-2579-4524-B4D3-40959AF7C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D431A54-2D16-472E-90D0-96DFB81F7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8877284-2EF3-45A5-8171-E72C7599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1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54CE610-7C96-4FEE-A8DF-06FFBD30E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A719E8C-6FE5-4432-84C9-4E80DE409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C01143-FDCD-4CB5-8D73-EAF20FB3F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851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B3E7B4-EBD6-486C-8D51-AD23A2828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BE467A-E57B-4561-B65D-40B43614F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C09D75-EAC1-40F3-A81E-FCDCF55C3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571CBD-2C76-4B7A-A954-8A4D9CEDE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214397-E864-4FD3-97F2-F4F41ED9C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6E2D261-61F4-4A4C-98F9-75503B3FA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799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E8DFD7-19F0-451B-8DC5-D9823DC3B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2112518-8C74-4DA9-9F4A-4DCF74E0EE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1ACB26-F318-44B8-A23A-D05974A78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80475D-3971-4457-824D-14036D992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E0170EB-2935-4689-BD0E-5F07A112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C9B034-3400-490A-AA1A-5701F6B56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36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31FA726-EEEC-4B80-9FDA-6567381D9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45DA42-7C7C-4E8E-B021-8C9ACF944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EDF11B-0531-44A8-89DC-EB6AB3DDE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C70CE5-4546-4954-83AD-3D551B012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C4B106-FD1F-4EAE-A0BA-AD6089F9B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B9AB6-4259-462A-8C78-5EC26B4080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736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レゴのキャラクター&#10;&#10;低い精度で自動的に生成された説明">
            <a:extLst>
              <a:ext uri="{FF2B5EF4-FFF2-40B4-BE49-F238E27FC236}">
                <a16:creationId xmlns:a16="http://schemas.microsoft.com/office/drawing/2014/main" id="{0CB98CC9-F3A0-467B-9178-4A436D18E9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33" b="2874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51DB78E-88D2-491E-8548-DE73D27BD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en-US" altLang="ja-JP" sz="4000" dirty="0"/>
              <a:t>${1-1}</a:t>
            </a:r>
            <a:endParaRPr kumimoji="1" lang="ja-JP" altLang="en-US" sz="40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20EE1D18-EF11-4EE9-AC27-F8E9330B2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A6839E4-613E-4ADB-A0E0-13364C22B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501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9C957DD3-5E34-45A5-A6DC-8D3DDF6113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751643"/>
              </p:ext>
            </p:extLst>
          </p:nvPr>
        </p:nvGraphicFramePr>
        <p:xfrm>
          <a:off x="819020" y="1148873"/>
          <a:ext cx="10601649" cy="77103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017486">
                  <a:extLst>
                    <a:ext uri="{9D8B030D-6E8A-4147-A177-3AD203B41FA5}">
                      <a16:colId xmlns:a16="http://schemas.microsoft.com/office/drawing/2014/main" val="3911293886"/>
                    </a:ext>
                  </a:extLst>
                </a:gridCol>
                <a:gridCol w="5710335">
                  <a:extLst>
                    <a:ext uri="{9D8B030D-6E8A-4147-A177-3AD203B41FA5}">
                      <a16:colId xmlns:a16="http://schemas.microsoft.com/office/drawing/2014/main" val="1777053365"/>
                    </a:ext>
                  </a:extLst>
                </a:gridCol>
                <a:gridCol w="2873828">
                  <a:extLst>
                    <a:ext uri="{9D8B030D-6E8A-4147-A177-3AD203B41FA5}">
                      <a16:colId xmlns:a16="http://schemas.microsoft.com/office/drawing/2014/main" val="3259892543"/>
                    </a:ext>
                  </a:extLst>
                </a:gridCol>
              </a:tblGrid>
              <a:tr h="40527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商品コード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商品名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標準価格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450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${2-1}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${2-2}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${2-3}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88213"/>
                  </a:ext>
                </a:extLst>
              </a:tr>
            </a:tbl>
          </a:graphicData>
        </a:graphic>
      </p:graphicFrame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A131E6-826A-4D1D-AB3D-41340FED1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${1-2}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64DFCCB4-367F-40EE-81FF-497A6A03F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9AB6-4259-462A-8C78-5EC26B40803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868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4">
    <wetp:webextensionref xmlns:r="http://schemas.openxmlformats.org/officeDocument/2006/relationships" r:id="rId1"/>
  </wetp:taskpane>
  <wetp:taskpane dockstate="right" visibility="0" width="350" row="3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883D05F9-A176-498A-8F49-27653B5AFFE0}">
  <we:reference id="d9c42cc1-2744-4dcb-adb3-675add9f2d54" version="1.0.1.1" store="\\127.0.0.1\LocalOfficeAddinManifests" storeType="Filesystem"/>
  <we:alternateReferences/>
  <we:properties>
    <we:property name="opro.docutize.rootState" value="{&quot;docutizeAccessKey&quot;:null,&quot;lang&quot;:&quot;&quot;,&quot;useStream&quot;:&quot;false&quot;,&quot;usePixelSizeMode&quot;:&quot;v1.0&quot;,&quot;detailOutputMode&quot;:&quot;SAME_TAG&quot;,&quot;wordBandJudgeMode&quot;:&quot;MULTIPLE_LINES&quot;,&quot;wordRowCopyMode&quot;:&quot;v1.1&quot;,&quot;wordBrMode&quot;:&quot;paragraph&quot;,&quot;wordCrlfMode&quot;:&quot;line&quot;,&quot;imageNotFoundStr&quot;:&quot;n_a&quot;,&quot;tagUnmatch&quot;:&quot;not_do&quot;,&quot;otherSheetAddressFix&quot;:&quot;true&quot;,&quot;formulaFromTd&quot;:&quot;true&quot;,&quot;fieldAttrIn&quot;:&quot;ADDIN_SEQ&quot;,&quot;imageResize&quot;:&quot;true&quot;,&quot;separatorJoiner&quot;:&quot;,&quot;,&quot;separatorSandChar&quot;:&quot;\&quot;&quot;,&quot;textDatasetHeaderMode&quot;:&quot;DATA&quot;,&quot;readPassword&quot;:&quot;&quot;,&quot;writePassword&quot;:&quot;&quot;,&quot;repeatDefs&quot;:[],&quot;reports&quot;:[{&quot;reportName&quot;:&quot;&quot;,&quot;reportId&quot;:1,&quot;tables&quot;:[{&quot;type&quot;:&quot;page&quot;,&quot;objectType&quot;:&quot;&quot;,&quot;objectName&quot;:&quot;TextDataset1&quot;,&quot;tableId&quot;:1,&quot;fields&quot;:[]}]}]}"/>
    <we:property name="Office.AutoShowTaskpaneWithDocument" value="false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54700C0F-A29E-4996-AAF0-051BFEEFBF4D}">
  <we:reference id="wa104381786" version="1.0.2.0" store="ja-JP" storeType="OMEX"/>
  <we:alternateReferences>
    <we:reference id="wa104381786" version="1.0.2.0" store="WA104381786" storeType="OMEX"/>
  </we:alternateReferences>
  <we:properties>
    <we:property name="Office.AutoShowTaskpaneWithDocument" value="false"/>
    <we:property name="opro.docutize.rootState" value="{&quot;docutizeAccessKey&quot;:null,&quot;lang&quot;:&quot;&quot;,&quot;useStream&quot;:&quot;false&quot;,&quot;usePixelSizeMode&quot;:&quot;v1.0&quot;,&quot;detailOutputMode&quot;:&quot;SAME_TAG&quot;,&quot;wordBandJudgeMode&quot;:&quot;MULTIPLE_LINES&quot;,&quot;wordRowCopyMode&quot;:&quot;v1.1&quot;,&quot;wordBrMode&quot;:&quot;paragraph&quot;,&quot;wordCrlfMode&quot;:&quot;line&quot;,&quot;imageNotFoundStr&quot;:&quot;n_a&quot;,&quot;tagUnmatch&quot;:&quot;not_do&quot;,&quot;otherSheetAddressFix&quot;:&quot;true&quot;,&quot;formulaFromTd&quot;:&quot;true&quot;,&quot;fieldAttrIn&quot;:&quot;ADDIN_SEQ&quot;,&quot;imageResize&quot;:&quot;true&quot;,&quot;separatorJoiner&quot;:&quot;,&quot;,&quot;separatorSandChar&quot;:&quot;\&quot;&quot;,&quot;textDatasetHeaderMode&quot;:&quot;DATA&quot;,&quot;readPassword&quot;:&quot;&quot;,&quot;writePassword&quot;:&quot;&quot;,&quot;repeatDefs&quot;:[],&quot;reports&quot;:[{&quot;reportName&quot;:&quot;&quot;,&quot;reportId&quot;:1,&quot;tables&quot;:[{&quot;type&quot;:&quot;page&quot;,&quot;objectType&quot;:&quot;&quot;,&quot;objectName&quot;:&quot;TextDataset1&quot;,&quot;tableId&quot;:1,&quot;fields&quot;:[{&quot;label&quot;:&quot;価格表タイトル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1,&quot;fieldId&quot;:1,&quot;func&quot;:&quot;&quot;,&quot;type&quot;:&quot;S&quot;},{&quot;label&quot;:&quot;発行日&quot;,&quot;data&quot;:&quot;&quot;,&quot;itemType&quot;:&quot;&quot;,&quot;format&quot;:&quot;yyyy/MM/dd&quot;,&quot;inputFormat&quot;:&quot;&quot;,&quot;excelNumberFormat&quot;:&quot;&quot;,&quot;outputFormatType&quot;:&quot;TEXT&quot;,&quot;dataType&quot;:&quot;item&quot;,&quot;tableId&quot;:1,&quot;fieldId&quot;:2,&quot;func&quot;:&quot;&quot;,&quot;type&quot;:&quot;D&quot;}]},{&quot;type&quot;:&quot;repeatable&quot;,&quot;objectType&quot;:&quot;&quot;,&quot;objectName&quot;:&quot;TextDataset2&quot;,&quot;tableId&quot;:2,&quot;fields&quot;:[{&quot;label&quot;:&quot;商品コード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2,&quot;fieldId&quot;:1,&quot;func&quot;:&quot;&quot;,&quot;type&quot;:&quot;S&quot;},{&quot;label&quot;:&quot;商品名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2,&quot;fieldId&quot;:2,&quot;func&quot;:&quot;&quot;,&quot;type&quot;:&quot;S&quot;},{&quot;label&quot;:&quot;標準価格&quot;,&quot;data&quot;:&quot;&quot;,&quot;itemType&quot;:&quot;&quot;,&quot;format&quot;:&quot;#,##0&quot;,&quot;inputFormat&quot;:&quot;&quot;,&quot;excelNumberFormat&quot;:&quot;&quot;,&quot;outputFormatType&quot;:&quot;TEXT&quot;,&quot;dataType&quot;:&quot;item&quot;,&quot;tableId&quot;:2,&quot;fieldId&quot;:3,&quot;func&quot;:&quot;&quot;,&quot;type&quot;:&quot;N&quot;}]}]}]}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26</Words>
  <Application>Microsoft Office PowerPoint</Application>
  <PresentationFormat>ワイド画面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${1-1}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オプロ 田中 花奈</dc:creator>
  <cp:lastModifiedBy>オプロ 田中 花奈</cp:lastModifiedBy>
  <cp:revision>18</cp:revision>
  <dcterms:created xsi:type="dcterms:W3CDTF">2021-03-22T01:41:01Z</dcterms:created>
  <dcterms:modified xsi:type="dcterms:W3CDTF">2021-03-29T08:39:25Z</dcterms:modified>
</cp:coreProperties>
</file>