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04AF1-B17E-4396-8267-4C9E9CC1F735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2F6-4A58-4990-A00A-096E56D0B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592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BBDAF5-C61E-475D-AB5F-9268C9B98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DB0B32A-ED8C-4EC3-97A7-D240616B0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10200-F61B-4EFB-A548-9F1A7A4B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0CAFFC-33BE-4731-B1C5-153D7209F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E37379-CB6F-45E8-B6E8-6CDD5926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58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3324A7-7C40-4E1C-B303-1F55D47C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2234C3-2F7F-48DB-9962-33259D5A2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65803D-C0C6-497D-8CE2-FE20FA81A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3A923E-0A97-40AC-A402-6E9E6EB8C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143376-9451-4126-BCB7-04BC941B3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55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A68833-1FD8-43FF-ABD8-4F1E40FB8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BE3816-E00D-45CE-AC4A-0D5DF2770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0339C5-7B6D-4D1E-B29C-96E945ECF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49ED6D-4FAD-4E8F-992F-9EB7363F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3E0B88-CEBB-4D84-AECB-F6E9550D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45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F0F3C4-3834-49E1-A03A-3E5616419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C55C4F-BBDE-40BC-B72A-E145A6FD4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F9F128-536C-4ACD-8384-FEAE3AF3B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39A580-4C72-4F22-AF07-45AD3F7B3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5BDD48-BD76-4502-BA73-8D50BA622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56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9B5694-B5DB-4E43-91D7-334AF0BF8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44C7DE-A6B8-4D93-A4CA-CC6AD3331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FE3A05-D956-4341-8AF6-3A6DFB26E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14D749-8D1C-4115-8F30-8E80C598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94C25C-7FDC-4BFF-9B90-0B6FCCD3C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12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817392-9881-41CE-99B9-E7BA9D53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824B2D-A17C-43AE-B144-0EC9E18F3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6D1C00-146D-4CE7-BE67-3BA50852D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F9D00C-D749-49E4-AA6D-3D7A9291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2841FC-29D7-4598-8850-DF406618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26C2A5-9425-4380-A7A6-73707E4DF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1B7D7-9BCE-4BD3-8AC1-2DB2C6D0A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2B396-2D48-428E-85C9-40E19787A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61A73D-1576-4C44-9AEF-FD1674EBF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27CF29D-AC5B-4A51-9273-F24A22FAE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3BE4C0-27F5-441B-AF86-1BEE90113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1033DFD-A134-4508-9894-2FC841D66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E25D38D-3175-4415-9838-D1D45A229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98DD10-D001-4402-8A5D-2C1AE16A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69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237850-186B-453F-B1BA-4E7740F1A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C7E2D8-B2E5-4787-8613-227752F68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7D568A-76EC-44DD-A5E7-9AAE6DEDA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5FD40D-6AED-459D-8036-330100804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25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BC64936-FE87-497C-805E-D32473625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C44BAEF-9455-454F-A6C8-83B1BF94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D6009C-161F-456C-AC6F-D815240D9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27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32D3C4-D508-49E0-BD6E-B8A377881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9B5E16-CFB4-4CD6-A635-33A4900CE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736FC3-62CF-4B86-825A-E131E4B91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F734B6-899A-43FC-AC4C-4A320B8C8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505426-FF12-4A75-831A-3972121DE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34D6FC-0F9A-4BD4-A4BC-273B2F096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2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CE12B9-F30F-4EB3-9AA8-BD4D5A55F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37C983D-81E9-4C06-A0AE-1BC37C2A5D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02D7E4-057F-4786-BBAB-374DB20AF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AD6F01-2C2A-4EC5-B42F-8B6FFFACC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5FB8B4-F5B3-4752-AB6A-26010BDF9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2812D0-1FA9-4769-A56B-1DFAC772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29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B01340B-0892-4841-A014-6E4359997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82F7EB-3EA9-4397-91C2-80AFF14B4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B0562A-E502-40A6-95BE-A71187B2C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発行日：</a:t>
            </a:r>
            <a:r>
              <a:rPr kumimoji="1" lang="en-US" altLang="ja-JP"/>
              <a:t>2021/4/14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0FC1D8-A4B6-4DBA-8740-CE79430F6E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15BFC-5568-4558-A5AE-1BE88794F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F0978-122B-4851-85BE-788517482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27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C3875A-21C4-4C76-8743-4CC80781BABC}"/>
              </a:ext>
            </a:extLst>
          </p:cNvPr>
          <p:cNvSpPr txBox="1"/>
          <p:nvPr/>
        </p:nvSpPr>
        <p:spPr>
          <a:xfrm>
            <a:off x="348342" y="377373"/>
            <a:ext cx="5495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！持ち主を探しています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9FA13C0-E0E6-463B-B638-BE3F1C8D6461}"/>
              </a:ext>
            </a:extLst>
          </p:cNvPr>
          <p:cNvCxnSpPr>
            <a:cxnSpLocks/>
          </p:cNvCxnSpPr>
          <p:nvPr/>
        </p:nvCxnSpPr>
        <p:spPr>
          <a:xfrm>
            <a:off x="434837" y="1023704"/>
            <a:ext cx="11322326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 descr="${2-5{&quot;image&quot;:{&quot;fitInCell&quot;:true}}}">
            <a:extLst>
              <a:ext uri="{FF2B5EF4-FFF2-40B4-BE49-F238E27FC236}">
                <a16:creationId xmlns:a16="http://schemas.microsoft.com/office/drawing/2014/main" id="{DE8DC1A7-6EBF-498C-8127-20E9AFFCED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789" y="1202585"/>
            <a:ext cx="5622374" cy="497488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44EA98-4D26-49EE-9AE4-3AE0F3D08AE0}"/>
              </a:ext>
            </a:extLst>
          </p:cNvPr>
          <p:cNvSpPr txBox="1"/>
          <p:nvPr/>
        </p:nvSpPr>
        <p:spPr>
          <a:xfrm>
            <a:off x="790397" y="1323137"/>
            <a:ext cx="4611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${2-1}</a:t>
            </a:r>
            <a:endParaRPr kumimoji="1" lang="ja-JP" altLang="en-US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B57E4D-EF02-4C4B-AADD-ED58E94F11A3}"/>
              </a:ext>
            </a:extLst>
          </p:cNvPr>
          <p:cNvSpPr txBox="1"/>
          <p:nvPr/>
        </p:nvSpPr>
        <p:spPr>
          <a:xfrm>
            <a:off x="790397" y="1881356"/>
            <a:ext cx="4611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拾った日時：</a:t>
            </a:r>
            <a:r>
              <a:rPr lang="en-US" altLang="ja-JP" dirty="0"/>
              <a:t>${2-2}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1CBDA05-0C71-4C3A-B556-F656F20ACDCC}"/>
              </a:ext>
            </a:extLst>
          </p:cNvPr>
          <p:cNvSpPr txBox="1"/>
          <p:nvPr/>
        </p:nvSpPr>
        <p:spPr>
          <a:xfrm>
            <a:off x="790397" y="3014505"/>
            <a:ext cx="4611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${2-4}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D2F30A-8E2A-40FE-B130-E7BC78801B71}"/>
              </a:ext>
            </a:extLst>
          </p:cNvPr>
          <p:cNvSpPr/>
          <p:nvPr/>
        </p:nvSpPr>
        <p:spPr>
          <a:xfrm>
            <a:off x="790397" y="4886318"/>
            <a:ext cx="4611756" cy="129709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お心当たりのある方は、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受付カウンターか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以下の番号までご連絡ください。</a:t>
            </a:r>
            <a:endParaRPr kumimoji="1"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XXX-XXXX-XXXX</a:t>
            </a:r>
            <a:endParaRPr kumimoji="1" lang="ja-JP" altLang="en-US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101C27B-8CF3-4395-B712-17058986B423}"/>
              </a:ext>
            </a:extLst>
          </p:cNvPr>
          <p:cNvSpPr txBox="1"/>
          <p:nvPr/>
        </p:nvSpPr>
        <p:spPr>
          <a:xfrm>
            <a:off x="790397" y="2456286"/>
            <a:ext cx="4611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拾った場所：</a:t>
            </a:r>
            <a:r>
              <a:rPr lang="en-US" altLang="ja-JP" dirty="0"/>
              <a:t>${2-3}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826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D37807A-9897-473B-A6CF-EE55A374A0DA}">
  <we:reference id="wa104381786" version="1.0.2.0" store="ja-JP" storeType="OMEX"/>
  <we:alternateReferences>
    <we:reference id="WA104381786" version="1.0.2.0" store="" storeType="OMEX"/>
  </we:alternateReferences>
  <we:properties>
    <we:property name="Office.AutoShowTaskpaneWithDocument" value="false"/>
    <we:property name="opro.docutize.rootState" value="{&quot;docutizeAccessKey&quot;:null,&quot;lang&quot;:&quot;&quot;,&quot;useStream&quot;:&quot;false&quot;,&quot;usePixelSizeMode&quot;:&quot;v1.0&quot;,&quot;detailOutputMode&quot;:&quot;SAME_TAG&quot;,&quot;wordBandJudgeMode&quot;:&quot;MULTIPLE_LINES&quot;,&quot;wordRowCopyMode&quot;:&quot;v1.1&quot;,&quot;wordBrMode&quot;:&quot;paragraph&quot;,&quot;wordCrlfMode&quot;:&quot;line&quot;,&quot;imageNotFoundStr&quot;:&quot;n_a&quot;,&quot;tagUnmatch&quot;:&quot;not_do&quot;,&quot;otherSheetAddressFix&quot;:&quot;true&quot;,&quot;formulaFromTd&quot;:&quot;true&quot;,&quot;fieldAttrIn&quot;:&quot;ADDIN_SEQ&quot;,&quot;imageResize&quot;:&quot;true&quot;,&quot;separatorJoiner&quot;:&quot;,&quot;,&quot;separatorSandChar&quot;:&quot;\&quot;&quot;,&quot;textDatasetHeaderMode&quot;:&quot;DATA&quot;,&quot;readPassword&quot;:&quot;&quot;,&quot;writePassword&quot;:&quot;&quot;,&quot;repeatDefs&quot;:[],&quot;reports&quot;:[{&quot;reportName&quot;:&quot;&quot;,&quot;reportId&quot;:1,&quot;tables&quot;:[{&quot;type&quot;:&quot;page&quot;,&quot;objectType&quot;:&quot;&quot;,&quot;objectName&quot;:&quot;TextDataset1&quot;,&quot;tableId&quot;:1,&quot;fields&quot;:[{&quot;label&quot;:&quot;ダミー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1,&quot;func&quot;:&quot;&quot;,&quot;type&quot;:&quot;S&quot;}]},{&quot;type&quot;:&quot;repeatable&quot;,&quot;objectType&quot;:&quot;&quot;,&quot;objectName&quot;:&quot;TextDataset2&quot;,&quot;tableId&quot;:2,&quot;fields&quot;:[{&quot;label&quot;:&quot;名前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1,&quot;func&quot;:&quot;&quot;,&quot;type&quot;:&quot;S&quot;},{&quot;label&quot;:&quot;拾得日時&quot;,&quot;data&quot;:&quot;&quot;,&quot;itemType&quot;:&quot;&quot;,&quot;format&quot;:&quot;yyyy/MM/dd&quot;,&quot;inputFormat&quot;:&quot;&quot;,&quot;excelNumberFormat&quot;:&quot;&quot;,&quot;outputFormatType&quot;:&quot;TEXT&quot;,&quot;dataType&quot;:&quot;item&quot;,&quot;tableId&quot;:2,&quot;fieldId&quot;:2,&quot;func&quot;:&quot;&quot;,&quot;type&quot;:&quot;D&quot;},{&quot;label&quot;:&quot;場所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3,&quot;func&quot;:&quot;&quot;,&quot;type&quot;:&quot;S&quot;},{&quot;label&quot;:&quot;備考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4,&quot;func&quot;:&quot;&quot;,&quot;type&quot;:&quot;S&quot;},{&quot;label&quot;:&quot;写真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5,&quot;func&quot;:&quot;&quot;,&quot;type&quot;:&quot;I&quot;}]}]}]}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430</TotalTime>
  <Words>41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オプロ 田中 花奈</dc:creator>
  <cp:lastModifiedBy>オプロ 田中 花奈</cp:lastModifiedBy>
  <cp:revision>18</cp:revision>
  <dcterms:created xsi:type="dcterms:W3CDTF">2021-04-14T04:36:30Z</dcterms:created>
  <dcterms:modified xsi:type="dcterms:W3CDTF">2021-04-21T09:17:50Z</dcterms:modified>
</cp:coreProperties>
</file>