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C7530A-CA6D-48D0-8C5B-D84DE5C89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EFE7805-B188-40F0-8920-1769EF0FC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9D91EE-6A66-46A5-8C35-37FF7081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B941-42AE-414E-8073-4005E067E207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068A38-95B6-4EA1-89BD-8D375E31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E2F08B-7ACF-4D48-AC95-4A77A91B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443-D81A-443E-ABF0-ECFF9559CC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25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8F7E55-2B26-4D14-8781-8B9EDEAA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E5B18F-474C-4008-A5E5-03CD80806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DF35E1-E26B-479F-97A5-CA1D3C76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B941-42AE-414E-8073-4005E067E207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37FE06-7633-4D6C-8CA8-BE933761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7CAF47-12B7-484A-B22F-319ECF66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443-D81A-443E-ABF0-ECFF9559CC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78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59EA199-5C88-4CE9-8638-0DAC0DD84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AC9F66-A398-4AB6-A594-C112C4F68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74C5AE-C93D-4697-94C2-54976C5DA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B941-42AE-414E-8073-4005E067E207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C68648-E047-45EE-9216-E9F93638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8E5ADD-EA5F-485E-9846-1215C143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443-D81A-443E-ABF0-ECFF9559CC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60A31F-A544-41ED-8BDE-A01287A1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6EED1B-B586-4253-A4C4-7555E1E63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EC58C1-E45C-4031-9585-4786CE2B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B941-42AE-414E-8073-4005E067E207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CD3F9F-1672-4369-96BD-C409034C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A8E531-1821-428A-B832-CA71A4AB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443-D81A-443E-ABF0-ECFF9559CC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97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90BA74-5569-4990-B635-B190F8BC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AC5D8B-E5E3-4EF1-8847-BF64806B5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AA25CC-47FB-42D3-99C0-D6ABAFA1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B941-42AE-414E-8073-4005E067E207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03D822-71AE-49AC-9F83-A1C39857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C8AF1A-852D-4CDF-8337-47AC6D9C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443-D81A-443E-ABF0-ECFF9559CC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0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24B266-DF6C-4C2A-A96C-6F30719A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6E46AE-522F-4EBD-A387-393713518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5CFE5E5-F177-4EE3-B494-EFC3A6190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C041F5-5BCE-435D-8A34-23AAE5E8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B941-42AE-414E-8073-4005E067E207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807D0D-702B-4455-9198-83FD09F8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57E745-4A8B-4482-9373-E41D4F9B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443-D81A-443E-ABF0-ECFF9559CC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04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0F1D9-38FF-403A-BA5F-A1D212AD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917883-AD21-433B-9BE6-9AE62E935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EDF9E3-DC6D-453C-BD99-A560A59A3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B6E135B-1734-4D68-9A78-5AE17553C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9EA1B3A-44FC-4A38-B267-F84EB7DCD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031FEC-F88E-47D0-AF99-BBFEA2A2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B941-42AE-414E-8073-4005E067E207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E6CD353-76F1-4384-AA5F-2AF62D92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9CEF110-05AA-4D0F-8328-045C3EC2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443-D81A-443E-ABF0-ECFF9559CC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05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AC81E-32A2-4F38-9455-74A5FD9D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B323DF5-6A43-4DE7-8A85-D11AD788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B941-42AE-414E-8073-4005E067E207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11AF47-A57D-4C5D-8461-CC551361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6EA4503-E8C3-40F9-A4A5-E280362B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443-D81A-443E-ABF0-ECFF9559CC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41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C3D406-9BF1-4140-9A8F-E61C3E10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B941-42AE-414E-8073-4005E067E207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366F514-E9A4-47B6-AB3F-5C432414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D3C4E2-707A-4A62-A0B7-7AD293A6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443-D81A-443E-ABF0-ECFF9559CC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28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EEB94A-5FFF-4454-847E-53BF5637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C9F37F-9A21-403D-9EB8-223AB8ACC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BE1C07-446C-455C-A422-9F90C6256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522A04-E54A-4532-A67D-7236C1BC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B941-42AE-414E-8073-4005E067E207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300C66-C7A0-4AC0-BD5A-2FA00D53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FBC7D0-1B02-4FB3-8624-7D027A11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443-D81A-443E-ABF0-ECFF9559CC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70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20381-EEB5-4F99-BCCD-35968B7B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2215E27-0979-466A-9397-4ECF54ABF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BB61F7-7849-4B05-B96C-E3EC31DB9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209F85-67DE-4F62-BA86-E620F09F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B941-42AE-414E-8073-4005E067E207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7ABE68-2FEB-4C56-84A4-0123BA76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79E5D4-32F4-4ACD-9ECE-171583D7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443-D81A-443E-ABF0-ECFF9559CC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8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3C2C561-2BE4-4BC3-B2F0-BA300E88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138601-9FC4-4013-B790-7F992BAF5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CCE488-C85E-46A7-9979-1223BFE8E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2B941-42AE-414E-8073-4005E067E207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C72D9F-65A5-4E9C-8EE0-5344BAEED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9943AA-09CF-4E45-918F-94D0FA6EB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C443-D81A-443E-ABF0-ECFF9559CC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61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9E57A2-1217-41B6-A33A-895B40846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640080"/>
            <a:ext cx="4352924" cy="3560734"/>
          </a:xfrm>
        </p:spPr>
        <p:txBody>
          <a:bodyPr anchor="b">
            <a:normAutofit/>
          </a:bodyPr>
          <a:lstStyle/>
          <a:p>
            <a:pPr algn="l"/>
            <a:r>
              <a:rPr kumimoji="1" lang="ja-JP" altLang="en-US" sz="5400" dirty="0"/>
              <a:t>お問い合わせ一覧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BF9DF5B-62C5-4368-9721-5FE24127A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4262686" cy="15727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800" dirty="0"/>
              <a:t>アカウント名：</a:t>
            </a:r>
            <a:r>
              <a:rPr lang="en-US" altLang="ja-JP" sz="1800" dirty="0"/>
              <a:t>${1-1}</a:t>
            </a:r>
            <a:br>
              <a:rPr kumimoji="1" lang="en-US" altLang="ja-JP" sz="1800" dirty="0"/>
            </a:br>
            <a:r>
              <a:rPr kumimoji="1" lang="ja-JP" altLang="en-US" sz="1800" dirty="0"/>
              <a:t>出力日：</a:t>
            </a:r>
            <a:r>
              <a:rPr lang="en-US" altLang="ja-JP" sz="1800" dirty="0"/>
              <a:t>${1-2}</a:t>
            </a:r>
            <a:endParaRPr kumimoji="1" lang="en-US" altLang="ja-JP" sz="1800" dirty="0"/>
          </a:p>
        </p:txBody>
      </p:sp>
      <p:sp>
        <p:nvSpPr>
          <p:cNvPr id="5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川の中にある湖&#10;&#10;自動的に生成された説明">
            <a:extLst>
              <a:ext uri="{FF2B5EF4-FFF2-40B4-BE49-F238E27FC236}">
                <a16:creationId xmlns:a16="http://schemas.microsoft.com/office/drawing/2014/main" id="{C2553877-6324-4C0D-8E7F-4E6D1B64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685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A01E7AF7-A8A9-4C33-8F10-7B413D2CC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423187"/>
              </p:ext>
            </p:extLst>
          </p:nvPr>
        </p:nvGraphicFramePr>
        <p:xfrm>
          <a:off x="176463" y="719666"/>
          <a:ext cx="11790948" cy="836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565">
                  <a:extLst>
                    <a:ext uri="{9D8B030D-6E8A-4147-A177-3AD203B41FA5}">
                      <a16:colId xmlns:a16="http://schemas.microsoft.com/office/drawing/2014/main" val="1336120721"/>
                    </a:ext>
                  </a:extLst>
                </a:gridCol>
                <a:gridCol w="5438288">
                  <a:extLst>
                    <a:ext uri="{9D8B030D-6E8A-4147-A177-3AD203B41FA5}">
                      <a16:colId xmlns:a16="http://schemas.microsoft.com/office/drawing/2014/main" val="466917242"/>
                    </a:ext>
                  </a:extLst>
                </a:gridCol>
                <a:gridCol w="1422696">
                  <a:extLst>
                    <a:ext uri="{9D8B030D-6E8A-4147-A177-3AD203B41FA5}">
                      <a16:colId xmlns:a16="http://schemas.microsoft.com/office/drawing/2014/main" val="2718346539"/>
                    </a:ext>
                  </a:extLst>
                </a:gridCol>
                <a:gridCol w="1834148">
                  <a:extLst>
                    <a:ext uri="{9D8B030D-6E8A-4147-A177-3AD203B41FA5}">
                      <a16:colId xmlns:a16="http://schemas.microsoft.com/office/drawing/2014/main" val="2352213038"/>
                    </a:ext>
                  </a:extLst>
                </a:gridCol>
                <a:gridCol w="1732251">
                  <a:extLst>
                    <a:ext uri="{9D8B030D-6E8A-4147-A177-3AD203B41FA5}">
                      <a16:colId xmlns:a16="http://schemas.microsoft.com/office/drawing/2014/main" val="2739336471"/>
                    </a:ext>
                  </a:extLst>
                </a:gridCol>
              </a:tblGrid>
              <a:tr h="418209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ケース</a:t>
                      </a:r>
                      <a:r>
                        <a:rPr kumimoji="1" lang="en-US" altLang="ja-JP" dirty="0"/>
                        <a:t>No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件名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ステータス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最終更新日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作成日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048941"/>
                  </a:ext>
                </a:extLst>
              </a:tr>
              <a:tr h="418209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${2-1}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${2-2}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${2-3}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${2-4}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${2-5}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316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177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7B6044A-3DD3-4BF0-89A3-65293312A72D}">
  <we:reference id="wa104381786" version="1.0.2.0" store="ja-JP" storeType="OMEX"/>
  <we:alternateReferences>
    <we:reference id="WA104381786" version="1.0.2.0" store="" storeType="OMEX"/>
  </we:alternateReferences>
  <we:properties>
    <we:property name="Office.AutoShowTaskpaneWithDocument" value="false"/>
    <we:property name="opro.docutize.rootState" value="{&quot;docutizeAccessKey&quot;:null,&quot;lang&quot;:&quot;&quot;,&quot;useStream&quot;:&quot;false&quot;,&quot;usePixelSizeMode&quot;:&quot;v1.0&quot;,&quot;detailOutputMode&quot;:&quot;SAME_TAG&quot;,&quot;wordBandJudgeMode&quot;:&quot;MULTIPLE_LINES&quot;,&quot;wordRowCopyMode&quot;:&quot;v1.1&quot;,&quot;wordBrMode&quot;:&quot;paragraph&quot;,&quot;wordCrlfMode&quot;:&quot;line&quot;,&quot;imageNotFoundStr&quot;:&quot;n_a&quot;,&quot;tagUnmatch&quot;:&quot;not_do&quot;,&quot;otherSheetAddressFix&quot;:&quot;true&quot;,&quot;formulaFromTd&quot;:&quot;true&quot;,&quot;fieldAttrIn&quot;:&quot;ADDIN_SEQ&quot;,&quot;imageResize&quot;:&quot;true&quot;,&quot;separatorJoiner&quot;:&quot;,&quot;,&quot;separatorSandChar&quot;:&quot;\&quot;&quot;,&quot;textDatasetHeaderMode&quot;:&quot;DATA&quot;,&quot;readPassword&quot;:&quot;&quot;,&quot;writePassword&quot;:&quot;&quot;,&quot;repeatDefs&quot;:[],&quot;reports&quot;:[{&quot;reportName&quot;:&quot;&quot;,&quot;reportId&quot;:1,&quot;tables&quot;:[{&quot;type&quot;:&quot;page&quot;,&quot;objectType&quot;:&quot;&quot;,&quot;objectName&quot;:&quot;TextDataset1&quot;,&quot;tableId&quot;:1,&quot;fields&quot;:[{&quot;label&quot;:&quot;アカウント名&quot;,&quot;data&quot;:&quot;&quot;,&quot;itemType&quot;:&quot;&quot;,&quot;format&quot;:&quot;&quot;,&quot;inputFormat&quot;:&quot;&quot;,&quot;excelNumberFormat&quot;:&quot;&quot;,&quot;outputFormatType&quot;:&quot;TEXT&quot;,&quot;dataType&quot;:&quot;item&quot;,&quot;tableId&quot;:1,&quot;fieldId&quot;:1,&quot;func&quot;:&quot;&quot;,&quot;type&quot;:&quot;S&quot;},{&quot;label&quot;:&quot;発行日&quot;,&quot;data&quot;:&quot;&quot;,&quot;itemType&quot;:&quot;&quot;,&quot;format&quot;:&quot;yyyy/MM/dd&quot;,&quot;inputFormat&quot;:&quot;&quot;,&quot;excelNumberFormat&quot;:&quot;&quot;,&quot;outputFormatType&quot;:&quot;TEXT&quot;,&quot;dataType&quot;:&quot;item&quot;,&quot;tableId&quot;:1,&quot;fieldId&quot;:2,&quot;func&quot;:&quot;&quot;,&quot;type&quot;:&quot;D&quot;}]},{&quot;type&quot;:&quot;repeatable&quot;,&quot;objectType&quot;:&quot;&quot;,&quot;objectName&quot;:&quot;TextDataset2&quot;,&quot;tableId&quot;:2,&quot;fields&quot;:[{&quot;label&quot;:&quot;ケースNo&quot;,&quot;data&quot;:&quot;&quot;,&quot;itemType&quot;:&quot;&quot;,&quot;format&quot;:&quot;&quot;,&quot;inputFormat&quot;:&quot;&quot;,&quot;excelNumberFormat&quot;:&quot;&quot;,&quot;outputFormatType&quot;:&quot;TEXT&quot;,&quot;dataType&quot;:&quot;item&quot;,&quot;tableId&quot;:2,&quot;fieldId&quot;:1,&quot;func&quot;:&quot;&quot;,&quot;type&quot;:&quot;S&quot;},{&quot;label&quot;:&quot;件名&quot;,&quot;data&quot;:&quot;&quot;,&quot;itemType&quot;:&quot;&quot;,&quot;format&quot;:&quot;&quot;,&quot;inputFormat&quot;:&quot;&quot;,&quot;excelNumberFormat&quot;:&quot;&quot;,&quot;outputFormatType&quot;:&quot;TEXT&quot;,&quot;dataType&quot;:&quot;item&quot;,&quot;tableId&quot;:2,&quot;fieldId&quot;:2,&quot;func&quot;:&quot;&quot;,&quot;type&quot;:&quot;S&quot;},{&quot;label&quot;:&quot;ステータス&quot;,&quot;data&quot;:&quot;&quot;,&quot;itemType&quot;:&quot;&quot;,&quot;format&quot;:&quot;&quot;,&quot;inputFormat&quot;:&quot;&quot;,&quot;excelNumberFormat&quot;:&quot;&quot;,&quot;outputFormatType&quot;:&quot;TEXT&quot;,&quot;dataType&quot;:&quot;item&quot;,&quot;tableId&quot;:2,&quot;fieldId&quot;:3,&quot;func&quot;:&quot;&quot;,&quot;type&quot;:&quot;S&quot;},{&quot;label&quot;:&quot;最終更新日&quot;,&quot;data&quot;:&quot;&quot;,&quot;itemType&quot;:&quot;&quot;,&quot;format&quot;:&quot;yyyy/MM/dd HH:mm:ss&quot;,&quot;inputFormat&quot;:&quot;&quot;,&quot;excelNumberFormat&quot;:&quot;&quot;,&quot;outputFormatType&quot;:&quot;TEXT&quot;,&quot;dataType&quot;:&quot;item&quot;,&quot;tableId&quot;:2,&quot;fieldId&quot;:4,&quot;func&quot;:&quot;&quot;,&quot;type&quot;:&quot;D&quot;},{&quot;label&quot;:&quot;作成日&quot;,&quot;data&quot;:&quot;&quot;,&quot;itemType&quot;:&quot;&quot;,&quot;format&quot;:&quot;yyyy/MM/dd HH:mm:ss&quot;,&quot;inputFormat&quot;:&quot;&quot;,&quot;excelNumberFormat&quot;:&quot;&quot;,&quot;outputFormatType&quot;:&quot;TEXT&quot;,&quot;dataType&quot;:&quot;item&quot;,&quot;tableId&quot;:2,&quot;fieldId&quot;:5,&quot;func&quot;:&quot;&quot;,&quot;type&quot;:&quot;D&quot;}]}]}]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38</Words>
  <Application>Microsoft Office PowerPoint</Application>
  <PresentationFormat>ワイド画面</PresentationFormat>
  <Paragraphs>12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お問い合わせ一覧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お問い合わせ一覧</dc:title>
  <dc:creator>オプロ 田中 花奈</dc:creator>
  <cp:lastModifiedBy>オプロ 田中 花奈</cp:lastModifiedBy>
  <cp:revision>8</cp:revision>
  <dcterms:created xsi:type="dcterms:W3CDTF">2021-03-29T00:43:52Z</dcterms:created>
  <dcterms:modified xsi:type="dcterms:W3CDTF">2021-03-29T08:40:53Z</dcterms:modified>
</cp:coreProperties>
</file>