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8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売上（月別）</a:t>
            </a:r>
            <a:r>
              <a:rPr lang="en-US" altLang="ja-JP"/>
              <a:t>${{"graphId":1}}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カテゴリ 1</c:v>
                </c:pt>
                <c:pt idx="1">
                  <c:v>カテゴリ 2</c:v>
                </c:pt>
                <c:pt idx="2">
                  <c:v>カテゴリ 3</c:v>
                </c:pt>
                <c:pt idx="3">
                  <c:v>カテゴリ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4-4735-BE2E-17796701B82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カテゴリ 1</c:v>
                </c:pt>
                <c:pt idx="1">
                  <c:v>カテゴリ 2</c:v>
                </c:pt>
                <c:pt idx="2">
                  <c:v>カテゴリ 3</c:v>
                </c:pt>
                <c:pt idx="3">
                  <c:v>カテゴリ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D4-4735-BE2E-17796701B82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カテゴリ 1</c:v>
                </c:pt>
                <c:pt idx="1">
                  <c:v>カテゴリ 2</c:v>
                </c:pt>
                <c:pt idx="2">
                  <c:v>カテゴリ 3</c:v>
                </c:pt>
                <c:pt idx="3">
                  <c:v>カテゴリ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D4-4735-BE2E-17796701B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8331952"/>
        <c:axId val="1508316144"/>
      </c:barChart>
      <c:catAx>
        <c:axId val="1508331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8316144"/>
        <c:crosses val="autoZero"/>
        <c:auto val="1"/>
        <c:lblAlgn val="ctr"/>
        <c:lblOffset val="100"/>
        <c:noMultiLvlLbl val="0"/>
      </c:catAx>
      <c:valAx>
        <c:axId val="1508316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8331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70CE57-EB3B-4351-B004-1D6EBEACC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2CD6A00-9306-46AF-979F-09E84AE800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840F75-69E3-4A0B-B9DE-966BF10ED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21B011-3D99-4C8F-8EC1-BC6F99B8E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9E0EB7-C7B2-4E00-B6D9-116907F9E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33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03755B-AD61-4A72-95A2-080C38C8B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B8ED185-1122-43F0-B160-D54B94282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33B044-9ADA-460B-8E7B-40DF7DB1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075C5C-BAE7-4B1C-8C2E-D9CE45350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D77C68-2243-4F6D-A18D-2CE3724AC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696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C173C36-35F3-4A7F-8FC8-380400C447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CB3D56F-5B55-4D2A-A2F5-BD7842CCA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21BE60-15AF-4B3C-A81A-972A7E93B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CF3F8D-2BA1-49F6-BC18-67920AEA3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FA600E-3AAC-4972-9A0E-F25DD76EE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160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5AD5A9-774A-4B5F-9EF9-556A5DD9E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EA75FB-783F-445B-83DF-13B8D618E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DC53D9-BE11-4151-B899-5B9A9A16D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38160A-CEEC-4093-81B5-9D0BB3E21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474010-B4B0-4534-A07D-14EAE8F06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40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B4E92D-7FFB-4A2E-B3E1-17F4CA0C2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6F48E2-7EA7-4C53-A73B-8BAE313EB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B786B6-E48A-410C-AD28-34297A25F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F5F0A2-BB3F-4528-8583-7F3190DD4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31911D-239B-4690-9C5E-6895C844E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91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688C1A-5564-43E2-B7E4-F7028BE4D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21A3AA-0A69-47AB-886F-D77DB62B74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1DDE66-3173-46FA-A33E-01935F6AD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9F1A48-DE64-422C-9C8F-0649477A0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2E508AD-028C-4E64-9FCB-FB7B2F33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BE0726-D0AE-4D49-8C91-0653C6F54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51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7930A5-BDB8-4CC8-91A9-F604EE71A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7C7719-C0C8-4111-8907-B62C2B1E2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5C3F5DA-81AD-4582-A92B-2038A8647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76FE06-49BB-4D67-AAC5-679FDB2C16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B575515-7F71-4D67-9C0F-FFE1E898CB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1BAFF80-1BB0-485E-AB37-C4CA62C12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7B1290-D8E2-47D7-839E-C35C459F2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F526FAA-8EE4-4798-9205-7BBE4365B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2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AC1D85-253B-4B31-A0C6-885E7AC88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256A90F-4B3E-4ED6-B54C-A12C4CC1C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13C800-F36B-4429-96EA-B1BFFDB81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C33FF8D-0CBD-43E6-9A96-9C400FDF1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99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488226D-C384-48BE-A732-910827AE6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2E48A2F-0F3C-430E-A10C-FF4C66D27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EF7C95-0CFA-4EC2-8A46-95C2B3CB1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94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C06ACE-033E-4757-BB39-0B7841EE3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B6C02A-915E-4EE8-A20A-34072ED29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9C60BED-2ACD-4C5F-85B2-092319634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D5B368-DDB3-488D-B4DD-4286B6560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156CBC-5086-4F66-8B6A-8DF95CF75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121985A-66A8-4247-85A4-31F00ECC6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060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FAA895-22BF-4B97-9DEC-36FCD577D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D1E3B22-0A34-43B8-A46E-251AE7BB8B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2F16EB-3CDE-47E3-A8E7-D6E78502E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107811-D3D5-4270-8668-86FD2BA16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0AAE-0ECB-4CFE-BC0B-353B6C14371B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E19221-CEBD-435F-86BC-644567E55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BC0E38-CCF6-436F-BD6C-41437536F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728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A2AE5A-CDC5-45C9-BC03-074E21A4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1988A1-72C8-4FE2-AEC2-FA2045C15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D97BD8-D55F-43BD-BCE2-B288A7C913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C0AAE-0ECB-4CFE-BC0B-353B6C14371B}" type="datetimeFigureOut">
              <a:rPr kumimoji="1" lang="ja-JP" altLang="en-US" smtClean="0"/>
              <a:t>2021/6/21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7D102E-2251-4323-A233-C801E6A078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ED14E2-8AAC-4CE7-A7FA-5D8DDAEEA2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3E72C-41C7-4A57-93DA-3CF802FC3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214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5DAAB3AA-5026-41DF-B8EB-6301F1B738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3369498"/>
              </p:ext>
            </p:extLst>
          </p:nvPr>
        </p:nvGraphicFramePr>
        <p:xfrm>
          <a:off x="1908908" y="895512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520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DB7272D-63CD-4303-B809-A0BC2DB7030A}">
  <we:reference id="wa104381786" version="1.0.2.0" store="ja-JP" storeType="OMEX"/>
  <we:alternateReferences>
    <we:reference id="WA104381786" version="1.0.2.0" store="" storeType="OMEX"/>
  </we:alternateReferences>
  <we:properties>
    <we:property name="opro.docutize.rootState" value="{&quot;docutizeAccessKey&quot;:&quot;&quot;,&quot;lang&quot;:&quot;&quot;,&quot;useStream&quot;:&quot;false&quot;,&quot;usePixelSizeMode&quot;:&quot;v1.0&quot;,&quot;detailOutputMode&quot;:&quot;SAME_TAG&quot;,&quot;wordBandJudgeMode&quot;:&quot;MULTIPLE_LINES&quot;,&quot;wordRowCopyMode&quot;:&quot;v1.1&quot;,&quot;wordBrMode&quot;:&quot;paragraph&quot;,&quot;wordCrlfMode&quot;:&quot;line&quot;,&quot;imageNotFoundStr&quot;:&quot;n_a&quot;,&quot;tagUnmatch&quot;:&quot;not_do&quot;,&quot;otherSheetAddressFix&quot;:&quot;true&quot;,&quot;formulaFromTd&quot;:&quot;true&quot;,&quot;fieldAttrIn&quot;:&quot;ADDIN_SEQ&quot;,&quot;imageResize&quot;:&quot;true&quot;,&quot;imageShrink&quot;:&quot;true&quot;,&quot;separatorJoiner&quot;:&quot;,&quot;,&quot;separatorSandChar&quot;:&quot;\&quot;&quot;,&quot;textDatasetHeaderMode&quot;:&quot;DATA&quot;,&quot;readPassword&quot;:&quot;&quot;,&quot;writePassword&quot;:&quot;&quot;,&quot;errorSheet&quot;:&quot;true&quot;,&quot;overflowThen&quot;:&quot;error_sheet&quot;,&quot;cFormatCopy&quot;:&quot;update_range&quot;,&quot;repeatDefs&quot;:[],&quot;graphs&quot;:[{&quot;id&quot;:1,&quot;tableId&quot;:1,&quot;fields&quot;:[&quot;月&quot;,&quot;金額&quot;],&quot;seq&quot;:1}],&quot;reports&quot;:[{&quot;reportName&quot;:&quot;&quot;,&quot;reportId&quot;:1,&quot;tables&quot;:[{&quot;type&quot;:&quot;page&quot;,&quot;objectType&quot;:&quot;&quot;,&quot;objectName&quot;:&quot;TextDataset1&quot;,&quot;tableId&quot;:1,&quot;fields&quot;:[{&quot;label&quot;:&quot;金額&quot;,&quot;data&quot;:&quot;&quot;,&quot;itemType&quot;:&quot;&quot;,&quot;format&quot;:&quot;&quot;,&quot;inputFormat&quot;:&quot;&quot;,&quot;excelNumberFormat&quot;:&quot;&quot;,&quot;outputFormatType&quot;:&quot;TEXT&quot;,&quot;dataType&quot;:&quot;item&quot;,&quot;tableId&quot;:1,&quot;fieldId&quot;:1,&quot;func&quot;:&quot;&quot;,&quot;type&quot;:&quot;N&quot;},{&quot;label&quot;:&quot;月&quot;,&quot;data&quot;:&quot;&quot;,&quot;itemType&quot;:&quot;&quot;,&quot;format&quot;:&quot;&quot;,&quot;inputFormat&quot;:&quot;&quot;,&quot;excelNumberFormat&quot;:&quot;&quot;,&quot;outputFormatType&quot;:&quot;TEXT&quot;,&quot;dataType&quot;:&quot;item&quot;,&quot;tableId&quot;:1,&quot;fieldId&quot;:2,&quot;func&quot;:&quot;&quot;,&quot;type&quot;:&quot;S&quot;}]}]}]}"/>
    <we:property name="Office.AutoShowTaskpaneWithDocument" value="false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オプロ 田中 花奈</dc:creator>
  <cp:lastModifiedBy>オプロ 田中 花奈</cp:lastModifiedBy>
  <cp:revision>4</cp:revision>
  <dcterms:created xsi:type="dcterms:W3CDTF">2021-06-21T08:35:49Z</dcterms:created>
  <dcterms:modified xsi:type="dcterms:W3CDTF">2021-06-21T09:27:47Z</dcterms:modified>
</cp:coreProperties>
</file>