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07" autoAdjust="0"/>
    <p:restoredTop sz="94660"/>
  </p:normalViewPr>
  <p:slideViewPr>
    <p:cSldViewPr snapToGrid="0">
      <p:cViewPr varScale="1">
        <p:scale>
          <a:sx n="75" d="100"/>
          <a:sy n="75" d="100"/>
        </p:scale>
        <p:origin x="77" y="2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ja-JP" altLang="en-US" dirty="0"/>
              <a:t>売上（月別）</a:t>
            </a:r>
            <a:r>
              <a:rPr lang="en-US" altLang="ja-JP"/>
              <a:t>${{"repeatId":1}}</a:t>
            </a:r>
            <a:endParaRPr lang="ja-JP" altLang="en-US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ja-JP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系列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カテゴリ 1</c:v>
                </c:pt>
                <c:pt idx="1">
                  <c:v>カテゴリ 2</c:v>
                </c:pt>
                <c:pt idx="2">
                  <c:v>カテゴリ 3</c:v>
                </c:pt>
                <c:pt idx="3">
                  <c:v>カテゴリ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AD4-4735-BE2E-17796701B820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系列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カテゴリ 1</c:v>
                </c:pt>
                <c:pt idx="1">
                  <c:v>カテゴリ 2</c:v>
                </c:pt>
                <c:pt idx="2">
                  <c:v>カテゴリ 3</c:v>
                </c:pt>
                <c:pt idx="3">
                  <c:v>カテゴリ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AD4-4735-BE2E-17796701B820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系列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カテゴリ 1</c:v>
                </c:pt>
                <c:pt idx="1">
                  <c:v>カテゴリ 2</c:v>
                </c:pt>
                <c:pt idx="2">
                  <c:v>カテゴリ 3</c:v>
                </c:pt>
                <c:pt idx="3">
                  <c:v>カテゴリ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AD4-4735-BE2E-17796701B82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508331952"/>
        <c:axId val="1508316144"/>
      </c:barChart>
      <c:catAx>
        <c:axId val="15083319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1508316144"/>
        <c:crosses val="autoZero"/>
        <c:auto val="1"/>
        <c:lblAlgn val="ctr"/>
        <c:lblOffset val="100"/>
        <c:noMultiLvlLbl val="0"/>
      </c:catAx>
      <c:valAx>
        <c:axId val="150831614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150833195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ja-JP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ja-JP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A70CE57-EB3B-4351-B004-1D6EBEACC6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B2CD6A00-9306-46AF-979F-09E84AE800D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A840F75-69E3-4A0B-B9DE-966BF10EDA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C0AAE-0ECB-4CFE-BC0B-353B6C14371B}" type="datetimeFigureOut">
              <a:rPr kumimoji="1" lang="ja-JP" altLang="en-US" smtClean="0"/>
              <a:t>2021/8/12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121B011-3D99-4C8F-8EC1-BC6F99B8E3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99E0EB7-C7B2-4E00-B6D9-116907F9EF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3E72C-41C7-4A57-93DA-3CF802FC32F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153321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803755B-AD61-4A72-95A2-080C38C8BC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6B8ED185-1122-43F0-B160-D54B942825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E33B044-9ADA-460B-8E7B-40DF7DB13A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C0AAE-0ECB-4CFE-BC0B-353B6C14371B}" type="datetimeFigureOut">
              <a:rPr kumimoji="1" lang="ja-JP" altLang="en-US" smtClean="0"/>
              <a:t>2021/8/12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72075C5C-BAE7-4B1C-8C2E-D9CE45350D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4D77C68-2243-4F6D-A18D-2CE3724ACD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3E72C-41C7-4A57-93DA-3CF802FC32F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846966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DC173C36-35F3-4A7F-8FC8-380400C4472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8CB3D56F-5B55-4D2A-A2F5-BD7842CCA0C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521BE60-15AF-4B3C-A81A-972A7E93B7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C0AAE-0ECB-4CFE-BC0B-353B6C14371B}" type="datetimeFigureOut">
              <a:rPr kumimoji="1" lang="ja-JP" altLang="en-US" smtClean="0"/>
              <a:t>2021/8/12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BCF3F8D-2BA1-49F6-BC18-67920AEA34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7FA600E-3AAC-4972-9A0E-F25DD76EE4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3E72C-41C7-4A57-93DA-3CF802FC32F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81602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55AD5A9-774A-4B5F-9EF9-556A5DD9E9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50EA75FB-783F-445B-83DF-13B8D618E7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BDC53D9-BE11-4151-B899-5B9A9A16D9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C0AAE-0ECB-4CFE-BC0B-353B6C14371B}" type="datetimeFigureOut">
              <a:rPr kumimoji="1" lang="ja-JP" altLang="en-US" smtClean="0"/>
              <a:t>2021/8/12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A38160A-CEEC-4093-81B5-9D0BB3E215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B7474010-B4B0-4534-A07D-14EAE8F064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3E72C-41C7-4A57-93DA-3CF802FC32F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674030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EB4E92D-7FFB-4A2E-B3E1-17F4CA0C2B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746F48E2-7EA7-4C53-A73B-8BAE313EBB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FB786B6-E48A-410C-AD28-34297A25F9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C0AAE-0ECB-4CFE-BC0B-353B6C14371B}" type="datetimeFigureOut">
              <a:rPr kumimoji="1" lang="ja-JP" altLang="en-US" smtClean="0"/>
              <a:t>2021/8/12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49F5F0A2-BB3F-4528-8583-7F3190DD46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631911D-239B-4690-9C5E-6895C844EE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3E72C-41C7-4A57-93DA-3CF802FC32F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319183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B688C1A-5564-43E2-B7E4-F7028BE4D7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A121A3AA-0A69-47AB-886F-D77DB62B746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6F1DDE66-3173-46FA-A33E-01935F6ADEE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2E9F1A48-DE64-422C-9C8F-0649477A08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C0AAE-0ECB-4CFE-BC0B-353B6C14371B}" type="datetimeFigureOut">
              <a:rPr kumimoji="1" lang="ja-JP" altLang="en-US" smtClean="0"/>
              <a:t>2021/8/12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E2E508AD-028C-4E64-9FCB-FB7B2F3300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43BE0726-D0AE-4D49-8C91-0653C6F542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3E72C-41C7-4A57-93DA-3CF802FC32F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875130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F7930A5-BDB8-4CC8-91A9-F604EE71A1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397C7719-C0C8-4111-8907-B62C2B1E20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85C3F5DA-81AD-4582-A92B-2038A864772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3276FE06-49BB-4D67-AAC5-679FDB2C168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9B575515-7F71-4D67-9C0F-FFE1E898CBF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71BAFF80-1BB0-485E-AB37-C4CA62C120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C0AAE-0ECB-4CFE-BC0B-353B6C14371B}" type="datetimeFigureOut">
              <a:rPr kumimoji="1" lang="ja-JP" altLang="en-US" smtClean="0"/>
              <a:t>2021/8/12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377B1290-D8E2-47D7-839E-C35C459F25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EF526FAA-8EE4-4798-9205-7BBE4365B3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3E72C-41C7-4A57-93DA-3CF802FC32F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20213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DAC1D85-253B-4B31-A0C6-885E7AC88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8256A90F-4B3E-4ED6-B54C-A12C4CC1C8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C0AAE-0ECB-4CFE-BC0B-353B6C14371B}" type="datetimeFigureOut">
              <a:rPr kumimoji="1" lang="ja-JP" altLang="en-US" smtClean="0"/>
              <a:t>2021/8/12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8913C800-F36B-4429-96EA-B1BFFDB815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BC33FF8D-0CBD-43E6-9A96-9C400FDF17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3E72C-41C7-4A57-93DA-3CF802FC32F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059975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3488226D-C384-48BE-A732-910827AE6C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C0AAE-0ECB-4CFE-BC0B-353B6C14371B}" type="datetimeFigureOut">
              <a:rPr kumimoji="1" lang="ja-JP" altLang="en-US" smtClean="0"/>
              <a:t>2021/8/12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02E48A2F-0F3C-430E-A10C-FF4C66D27D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DEF7C95-0CFA-4EC2-8A46-95C2B3CB1B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3E72C-41C7-4A57-93DA-3CF802FC32F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599405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4C06ACE-033E-4757-BB39-0B7841EE3E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48B6C02A-915E-4EE8-A20A-34072ED291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09C60BED-2ACD-4C5F-85B2-09231963482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D4D5B368-DDB3-488D-B4DD-4286B65602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C0AAE-0ECB-4CFE-BC0B-353B6C14371B}" type="datetimeFigureOut">
              <a:rPr kumimoji="1" lang="ja-JP" altLang="en-US" smtClean="0"/>
              <a:t>2021/8/12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3E156CBC-5086-4F66-8B6A-8DF95CF751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A121985A-66A8-4247-85A4-31F00ECC66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3E72C-41C7-4A57-93DA-3CF802FC32F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480605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4FAA895-22BF-4B97-9DEC-36FCD577D7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7D1E3B22-0A34-43B8-A46E-251AE7BB8BD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082F16EB-3CDE-47E3-A8E7-D6E78502E7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9F107811-D3D5-4270-8668-86FD2BA16F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C0AAE-0ECB-4CFE-BC0B-353B6C14371B}" type="datetimeFigureOut">
              <a:rPr kumimoji="1" lang="ja-JP" altLang="en-US" smtClean="0"/>
              <a:t>2021/8/12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50E19221-CEBD-435F-86BC-644567E554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DEBC0E38-CCF6-436F-BD6C-41437536F1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3E72C-41C7-4A57-93DA-3CF802FC32F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697285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F7A2AE5A-CDC5-45C9-BC03-074E21A4D7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641988A1-72C8-4FE2-AEC2-FA2045C159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92D97BD8-D55F-43BD-BCE2-B288A7C9133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8C0AAE-0ECB-4CFE-BC0B-353B6C14371B}" type="datetimeFigureOut">
              <a:rPr kumimoji="1" lang="ja-JP" altLang="en-US" smtClean="0"/>
              <a:t>2021/8/12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B7D102E-2251-4323-A233-C801E6A0782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9CED14E2-8AAC-4CE7-A7FA-5D8DDAEEA2A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C3E72C-41C7-4A57-93DA-3CF802FC32F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222141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グラフ 5">
            <a:extLst>
              <a:ext uri="{FF2B5EF4-FFF2-40B4-BE49-F238E27FC236}">
                <a16:creationId xmlns:a16="http://schemas.microsoft.com/office/drawing/2014/main" id="{5DAAB3AA-5026-41DF-B8EB-6301F1B7384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825606"/>
              </p:ext>
            </p:extLst>
          </p:nvPr>
        </p:nvGraphicFramePr>
        <p:xfrm>
          <a:off x="1908908" y="895512"/>
          <a:ext cx="8128000" cy="54186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075209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3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1DB7272D-63CD-4303-B809-A0BC2DB7030A}">
  <we:reference id="wa104381786" version="1.0.2.0" store="ja-JP" storeType="OMEX"/>
  <we:alternateReferences>
    <we:reference id="WA104381786" version="1.0.2.0" store="" storeType="OMEX"/>
  </we:alternateReferences>
  <we:properties>
    <we:property name="Office.AutoShowTaskpaneWithDocument" value="false"/>
    <we:property name="opro.docutize.rootState" value="{&quot;docutizeAccessKey&quot;:null,&quot;lang&quot;:&quot;&quot;,&quot;useStream&quot;:&quot;false&quot;,&quot;usePixelSizeMode&quot;:&quot;v1.0&quot;,&quot;detailOutputMode&quot;:&quot;SAME_TAG&quot;,&quot;wordBandJudgeMode&quot;:&quot;MULTIPLE_LINES&quot;,&quot;wordRowCopyMode&quot;:&quot;v1.1&quot;,&quot;wordBrMode&quot;:&quot;paragraph&quot;,&quot;wordCrlfMode&quot;:&quot;line&quot;,&quot;imageNotFoundStr&quot;:&quot;n_a&quot;,&quot;tagUnmatch&quot;:&quot;not_do&quot;,&quot;otherSheetAddressFix&quot;:&quot;true&quot;,&quot;formulaFromTd&quot;:&quot;true&quot;,&quot;fieldAttrIn&quot;:&quot;ADDIN_SEQ&quot;,&quot;imageResize&quot;:&quot;true&quot;,&quot;imageShrink&quot;:&quot;true&quot;,&quot;separatorJoiner&quot;:&quot;,&quot;,&quot;separatorSandChar&quot;:&quot;\&quot;&quot;,&quot;textDatasetHeaderMode&quot;:&quot;DATA&quot;,&quot;readPassword&quot;:&quot;&quot;,&quot;writePassword&quot;:&quot;&quot;,&quot;errorSheet&quot;:&quot;true&quot;,&quot;overflowThen&quot;:&quot;error_sheet&quot;,&quot;cFormatCopy&quot;:&quot;update_range&quot;,&quot;repeatDefs&quot;:[{&quot;id&quot;:1,&quot;tableId&quot;:2,&quot;groupKeys&quot;:[&quot;月&quot;,&quot;金額&quot;],&quot;seq&quot;:1}],&quot;graphs&quot;:[{&quot;id&quot;:1,&quot;tableId&quot;:1,&quot;fields&quot;:[&quot;月&quot;,&quot;金額&quot;],&quot;seq&quot;:1}],&quot;reports&quot;:[{&quot;reportName&quot;:&quot;&quot;,&quot;reportId&quot;:1,&quot;tables&quot;:[{&quot;type&quot;:&quot;page&quot;,&quot;objectType&quot;:&quot;&quot;,&quot;objectName&quot;:&quot;TextDataset1&quot;,&quot;tableId&quot;:1,&quot;fields&quot;:[{&quot;label&quot;:&quot;ダミー&quot;,&quot;data&quot;:&quot;&quot;,&quot;itemType&quot;:&quot;&quot;,&quot;format&quot;:&quot;&quot;,&quot;inputFormat&quot;:&quot;&quot;,&quot;excelNumberFormat&quot;:&quot;&quot;,&quot;outputFormatType&quot;:&quot;TEXT&quot;,&quot;dataType&quot;:&quot;item&quot;,&quot;tableId&quot;:1,&quot;fieldId&quot;:1,&quot;func&quot;:&quot;&quot;,&quot;type&quot;:&quot;S&quot;}]},{&quot;type&quot;:&quot;repeatable&quot;,&quot;objectType&quot;:&quot;&quot;,&quot;objectName&quot;:&quot;TextDataset2&quot;,&quot;tableId&quot;:2,&quot;fields&quot;:[{&quot;label&quot;:&quot;金額&quot;,&quot;data&quot;:&quot;&quot;,&quot;itemType&quot;:&quot;&quot;,&quot;format&quot;:&quot;&quot;,&quot;inputFormat&quot;:&quot;&quot;,&quot;excelNumberFormat&quot;:&quot;&quot;,&quot;outputFormatType&quot;:&quot;TEXT&quot;,&quot;dataType&quot;:&quot;item&quot;,&quot;tableId&quot;:2,&quot;fieldId&quot;:1,&quot;func&quot;:&quot;&quot;,&quot;type&quot;:&quot;N&quot;},{&quot;label&quot;:&quot;月&quot;,&quot;data&quot;:&quot;&quot;,&quot;itemType&quot;:&quot;&quot;,&quot;format&quot;:&quot;&quot;,&quot;inputFormat&quot;:&quot;&quot;,&quot;excelNumberFormat&quot;:&quot;&quot;,&quot;outputFormatType&quot;:&quot;TEXT&quot;,&quot;dataType&quot;:&quot;item&quot;,&quot;tableId&quot;:2,&quot;fieldId&quot;:2,&quot;func&quot;:&quot;&quot;,&quot;type&quot;:&quot;S&quot;}]}]}]}"/>
  </we:properties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otalTime>385</TotalTime>
  <Words>9</Words>
  <Application>Microsoft Office PowerPoint</Application>
  <PresentationFormat>ワイド画面</PresentationFormat>
  <Paragraphs>1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游ゴシック</vt:lpstr>
      <vt:lpstr>游ゴシック Light</vt:lpstr>
      <vt:lpstr>Arial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オプロ 田中 花奈</dc:creator>
  <cp:lastModifiedBy>オプロ 田中 花奈</cp:lastModifiedBy>
  <cp:revision>10</cp:revision>
  <dcterms:created xsi:type="dcterms:W3CDTF">2021-06-21T08:35:49Z</dcterms:created>
  <dcterms:modified xsi:type="dcterms:W3CDTF">2021-08-12T07:58:12Z</dcterms:modified>
</cp:coreProperties>
</file>